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>
        <p:scale>
          <a:sx n="50" d="100"/>
          <a:sy n="50" d="100"/>
        </p:scale>
        <p:origin x="1260" y="42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3635" y="-19249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Who or What is a </a:t>
            </a:r>
            <a:b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Data Scientist?</a:t>
            </a:r>
            <a:endParaRPr lang="en-US" sz="4248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56032" y="1077958"/>
            <a:ext cx="4298126" cy="46202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‘who is’ and ‘what is’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Method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Web scrapped 8,000+ job postings to form data set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Transform into feature vectors using Universal Sentence Encoder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Labeled clustering and neural network for classification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Reverse engineered results to find Features of 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24497" y="129963"/>
            <a:ext cx="4609786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5" b="1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  <a:endParaRPr lang="en-US" sz="2445" i="1" dirty="0">
              <a:latin typeface="Georgia" panose="02040502050405020303" pitchFamily="18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1132" y="8632710"/>
            <a:ext cx="6010043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673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4828833" y="1628416"/>
            <a:ext cx="5883123" cy="46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701070" y="6656832"/>
            <a:ext cx="6155267" cy="1914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is a </a:t>
            </a:r>
            <a:r>
              <a:rPr lang="en-US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statistician</a:t>
            </a: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 who can code, communicate, and collaborate.</a:t>
            </a:r>
            <a:endParaRPr lang="en-US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11381805" y="6396987"/>
            <a:ext cx="3789779" cy="2569508"/>
            <a:chOff x="801278" y="838987"/>
            <a:chExt cx="7714072" cy="54483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6612" y="1373001"/>
                  <a:ext cx="6758738" cy="489545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817615" y="950896"/>
                <a:ext cx="7697735" cy="6195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 by Titles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436295" y="1708776"/>
              <a:ext cx="1002365" cy="16838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19304" y="3002538"/>
              <a:ext cx="1002365" cy="15944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381212" y="3041815"/>
              <a:ext cx="1002365" cy="146643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334895" y="3618422"/>
              <a:ext cx="1002365" cy="143657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296990" y="3883817"/>
              <a:ext cx="1002365" cy="117117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0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00020" y="3392666"/>
              <a:ext cx="1002365" cy="132931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40666" y="322599"/>
            <a:ext cx="4275866" cy="322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eorgia" panose="02040502050405020303" pitchFamily="18" charset="0"/>
              </a:rPr>
              <a:t>PCA: Data Scientist and Statisticians are Neighbors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65" y="3429955"/>
            <a:ext cx="4373988" cy="29110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378507" y="81140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51493" y="1438899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389832" y="2049055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389831" y="2887882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563168" y="242442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90447" y="1778594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11167412" y="3525267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10886274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1269589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1409032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1083</TotalTime>
  <Words>251</Words>
  <Application>Microsoft Office PowerPoint</Application>
  <PresentationFormat>Custom</PresentationFormat>
  <Paragraphs>59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Georgia</vt:lpstr>
      <vt:lpstr>Wingdings</vt:lpstr>
      <vt:lpstr>Calibri Light</vt:lpstr>
      <vt:lpstr>Lato</vt:lpstr>
      <vt:lpstr>Arial</vt:lpstr>
      <vt:lpstr>Office Theme</vt:lpstr>
      <vt:lpstr>Who or What is a  Data Scientist?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75</cp:revision>
  <dcterms:created xsi:type="dcterms:W3CDTF">2019-07-02T13:39:34Z</dcterms:created>
  <dcterms:modified xsi:type="dcterms:W3CDTF">2019-10-25T00:40:20Z</dcterms:modified>
</cp:coreProperties>
</file>